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515600" cy="70104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79" autoAdjust="0"/>
  </p:normalViewPr>
  <p:slideViewPr>
    <p:cSldViewPr>
      <p:cViewPr varScale="1">
        <p:scale>
          <a:sx n="102" d="100"/>
          <a:sy n="102" d="100"/>
        </p:scale>
        <p:origin x="148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52BCE-3E3D-304F-A926-08155B610097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3EB4-6D02-0947-A888-EAC24AF862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01307" y="357202"/>
            <a:ext cx="16356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6279" b="-50106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653663" y="357202"/>
            <a:ext cx="151504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</Words>
  <Application>Microsoft Macintosh PowerPoint</Application>
  <PresentationFormat>Personnalisé</PresentationFormat>
  <Paragraphs>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Open Sans Bold</vt:lpstr>
      <vt:lpstr>Aptos</vt:lpstr>
      <vt:lpstr>Arial</vt:lpstr>
      <vt:lpstr>Futura PT</vt:lpstr>
      <vt:lpstr>Calibri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 RS BP (version finale) </dc:title>
  <cp:lastModifiedBy>Eleana Gomez</cp:lastModifiedBy>
  <cp:revision>4</cp:revision>
  <dcterms:created xsi:type="dcterms:W3CDTF">2006-08-16T00:00:00Z</dcterms:created>
  <dcterms:modified xsi:type="dcterms:W3CDTF">2024-07-10T14:45:49Z</dcterms:modified>
  <dc:identifier>DAGHLiigf7Y</dc:identifier>
</cp:coreProperties>
</file>